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000"/>
    <a:srgbClr val="FDF6E9"/>
    <a:srgbClr val="92D050"/>
    <a:srgbClr val="DB5F9A"/>
    <a:srgbClr val="0E3554"/>
    <a:srgbClr val="5BA2C5"/>
    <a:srgbClr val="BE9DEB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962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100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53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0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3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634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1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052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654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1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26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FAAC-0619-47EB-90A9-EE6C4201BF72}" type="datetimeFigureOut">
              <a:rPr lang="da-DK" smtClean="0"/>
              <a:t>27-11-2018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65E6-A980-4EFC-BE3C-CA919BDBD0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22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112" y="-317449"/>
            <a:ext cx="7071973" cy="105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0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Guldbæk Schmidt</dc:creator>
  <cp:lastModifiedBy>Maria Engkebølle</cp:lastModifiedBy>
  <cp:revision>28</cp:revision>
  <cp:lastPrinted>2018-11-08T11:50:53Z</cp:lastPrinted>
  <dcterms:created xsi:type="dcterms:W3CDTF">2018-11-08T09:36:03Z</dcterms:created>
  <dcterms:modified xsi:type="dcterms:W3CDTF">2018-11-27T15:04:29Z</dcterms:modified>
</cp:coreProperties>
</file>